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6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E6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967-BD3B-4C1B-BA1D-FDB7BF09CAB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D956D-12B6-4D74-A091-E1623C234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talnya.ru/work/103067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Музыкальная игра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Забордаева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Любовь Васильевна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юбовь\Desktop\клип-арт\d375f6624c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1187624" y="1268760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99592" y="3284984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627784" y="4797152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915816" y="2924944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</a:t>
            </a:r>
          </a:p>
        </p:txBody>
      </p:sp>
      <p:sp>
        <p:nvSpPr>
          <p:cNvPr id="7" name="Овал 6"/>
          <p:cNvSpPr/>
          <p:nvPr/>
        </p:nvSpPr>
        <p:spPr>
          <a:xfrm>
            <a:off x="3779912" y="62068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652120" y="62068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668344" y="836712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164288" y="4797152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164288" y="2636912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Ь</a:t>
            </a:r>
            <a:endParaRPr lang="ru-RU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832" y="1628800"/>
            <a:ext cx="411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Что играет кузнечик?</a:t>
            </a:r>
            <a:endParaRPr lang="ru-RU" sz="3600" b="1" i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C 0.00921 0.0125 0.01268 0.02384 0.01754 0.04005 C 0.01806 0.04421 0.02032 0.06713 0.0224 0.07338 C 0.02362 0.07708 0.02622 0.07963 0.02744 0.08333 C 0.03299 0.09977 0.03681 0.11921 0.03994 0.13681 C 0.03907 0.16574 0.03889 0.19468 0.0375 0.22338 C 0.03698 0.23495 0.03004 0.25671 0.03004 0.25671 C 0.02744 0.28032 0.02518 0.30324 0.01494 0.32338 C 0.01337 0.33449 0.01146 0.35301 0.00747 0.36343 C -0.00347 0.39259 0.00087 0.37454 -0.01006 0.39352 C -0.01371 0.39977 -0.01493 0.40903 -0.01996 0.41343 C -0.03628 0.42778 -0.04861 0.44884 -0.0651 0.46343 C -0.07795 0.48958 -0.06111 0.4581 -0.0776 0.48009 C -0.08142 0.48519 -0.08368 0.49167 -0.0875 0.49676 " pathEditMode="relative" ptsTypes="fffffffffffff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3.7037E-6 C 0.05417 0.03611 -0.05504 0.01898 -0.08247 0.01991 C -0.09706 0.02662 -0.08543 0.02222 -0.10991 0.02662 C -0.1415 0.03241 -0.17293 0.03634 -0.20487 0.04005 C -0.23334 0.05208 -0.2639 0.05417 -0.29237 0.06667 C -0.29914 0.06968 -0.30886 0.07176 -0.31494 0.07662 C -0.31911 0.07986 -0.3231 0.08356 -0.32744 0.08657 C -0.32987 0.08819 -0.33265 0.08843 -0.33491 0.09005 C -0.34602 0.09815 -0.35313 0.1081 -0.36494 0.11319 C -0.37779 0.12477 -0.38022 0.13704 -0.38751 0.15671 C -0.38994 0.16319 -0.39723 0.175 -0.40001 0.17986 C -0.40383 0.19583 -0.41181 0.20856 -0.41737 0.22338 C -0.42657 0.24815 -0.41216 0.21782 -0.42501 0.24329 C -0.4297 0.2625 -0.43421 0.28125 -0.43994 0.3 C -0.44463 0.35833 -0.46025 0.42963 -0.43491 0.47986 C -0.42709 0.5125 -0.42796 0.54653 -0.42241 0.57986 C -0.42171 0.58426 -0.42102 0.58889 -0.41997 0.59329 C -0.41772 0.60347 -0.41251 0.62338 -0.41251 0.62338 C -0.41511 0.65486 -0.42032 0.66042 -0.41251 0.65 " pathEditMode="relative" ptsTypes="ffffffffffffffffff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92593E-6 C -0.01962 0.01759 0.00538 -0.00579 -0.01493 0.01666 C -0.01736 0.01921 -0.02014 0.02106 -0.02257 0.02337 C -0.02587 0.02661 -0.02934 0.02962 -0.03247 0.03333 C -0.04444 0.04698 -0.03472 0.04097 -0.04757 0.04675 C -0.05903 0.06712 -0.07153 0.08541 -0.08507 0.10323 C -0.08802 0.10717 -0.08976 0.11249 -0.09253 0.11666 C -0.09809 0.12476 -0.10556 0.13078 -0.11007 0.14004 C -0.11163 0.14328 -0.11285 0.14722 -0.11493 0.14999 C -0.12222 0.15972 -0.13229 0.16643 -0.13993 0.17661 C -0.14687 0.20323 -0.13715 0.16874 -0.14757 0.19675 C -0.14878 0.19999 -0.14844 0.20393 -0.15 0.20671 C -0.15191 0.20995 -0.15503 0.2111 -0.15747 0.21342 C -0.16094 0.22685 -0.16615 0.24166 -0.17257 0.25323 C -0.1783 0.26319 -0.18993 0.28333 -0.18993 0.28333 C -0.19427 0.29953 -0.20469 0.30995 -0.2125 0.32337 C -0.22726 0.3486 -0.2349 0.38194 -0.25503 0.39999 C -0.26042 0.42198 -0.25295 0.3986 -0.26493 0.41666 C -0.2776 0.43587 -0.28368 0.4618 -0.3 0.47638 C -0.30434 0.49421 -0.30017 0.48448 -0.31753 0.49999 C -0.32448 0.50601 -0.3375 0.51967 -0.3375 0.51967 C -0.34236 0.54004 -0.33594 0.52106 -0.34757 0.53634 C -0.34965 0.53911 -0.35017 0.54397 -0.35243 0.54675 C -0.35781 0.553 -0.36997 0.56342 -0.36997 0.56342 C -0.37969 0.5824 -0.36927 0.56458 -0.38507 0.58333 C -0.39028 0.58935 -0.4 0.603 -0.4 0.603 C -0.40503 0.6243 -0.41615 0.63587 -0.425 0.653 C -0.42778 0.67175 -0.42743 0.66435 -0.42743 0.67638 " pathEditMode="relative" ptsTypes="fffffffffffffffffffffffffff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5.18519E-6 C -0.0026 0.02013 0.00017 0.0287 -0.0125 0.03981 C -0.01997 0.05948 -0.03299 0.07198 -0.04254 0.08981 C -0.04826 0.10069 -0.05347 0.11319 -0.06007 0.12314 C -0.06476 0.13032 -0.07101 0.13541 -0.075 0.14328 C -0.08316 0.15948 -0.0934 0.17499 -0.10504 0.18657 C -0.10677 0.19096 -0.10764 0.19606 -0.11007 0.19999 C -0.11528 0.20856 -0.12309 0.21388 -0.1276 0.22314 C -0.13542 0.23911 -0.14306 0.25254 -0.15504 0.26319 C -0.16354 0.28032 -0.16424 0.29073 -0.1776 0.29652 C -0.18004 0.29884 -0.18299 0.30046 -0.18507 0.30323 C -0.18715 0.30601 -0.18785 0.31064 -0.1901 0.31319 C -0.19462 0.31851 -0.20504 0.32661 -0.20504 0.32661 C -0.21076 0.33796 -0.2125 0.34675 -0.2151 0.35995 C -0.21771 0.34536 -0.21754 0.34189 -0.21754 0.34999 " pathEditMode="relative" ptsTypes="ffffffffffffff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C 0.00937 0.00324 0.0158 0.00949 0.025 0.01343 C 0.03646 0.02361 0.04601 0.03611 0.05746 0.04676 C 0.0599 0.04907 0.06198 0.05255 0.06493 0.05347 C 0.07153 0.05579 0.0849 0.06019 0.0849 0.06019 C 0.08733 0.06227 0.0901 0.06412 0.09236 0.06667 C 0.09514 0.06968 0.09687 0.07454 0.1 0.07685 C 0.10451 0.08032 0.11493 0.08333 0.11493 0.08333 C 0.11823 0.08773 0.13385 0.10741 0.1375 0.11019 C 0.14201 0.11366 0.15243 0.11667 0.15243 0.11667 C 0.16389 0.12824 0.1809 0.13796 0.19496 0.14352 C 0.20139 0.14607 0.2151 0.14907 0.21996 0.15347 C 0.23368 0.16574 0.25121 0.16991 0.26736 0.17338 C 0.28455 0.18495 0.32448 0.19167 0.34496 0.19352 C 0.37969 0.19653 0.44983 0.2 0.44983 0.2 C 0.46441 0.20671 0.47951 0.20787 0.49479 0.21019 C 0.51354 0.21829 0.53368 0.21806 0.55243 0.22685 C 0.55903 0.2257 0.56615 0.22662 0.5724 0.22338 C 0.58403 0.21713 0.57465 0.19421 0.56996 0.18681 C 0.56771 0.1831 0.56406 0.18102 0.5625 0.17685 C 0.56146 0.17384 0.5625 0.17014 0.5625 0.16667 " pathEditMode="relative" ptsTypes="ffffffffffffffffffff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Кузнечик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http://www.chitalnya.ru/work/1030676/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Музыкальная игра</vt:lpstr>
      <vt:lpstr>Слайд 2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Муз. игра</dc:title>
  <dc:creator>Любовь</dc:creator>
  <cp:lastModifiedBy>Любовь</cp:lastModifiedBy>
  <cp:revision>5</cp:revision>
  <dcterms:created xsi:type="dcterms:W3CDTF">2014-11-23T03:08:17Z</dcterms:created>
  <dcterms:modified xsi:type="dcterms:W3CDTF">2014-11-23T09:40:28Z</dcterms:modified>
</cp:coreProperties>
</file>