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D69D-520F-453C-B799-E19A62E488D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0AE3F-8496-4400-B511-03A80910E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pictures/school21.php?page=7" TargetMode="External"/><Relationship Id="rId2" Type="http://schemas.openxmlformats.org/officeDocument/2006/relationships/hyperlink" Target="http://pixelbrush.ru/2013/06/25/colorful-balloons-krasochnye-v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br>
              <a:rPr lang="ru-RU" dirty="0" smtClean="0"/>
            </a:br>
            <a:r>
              <a:rPr lang="ru-RU" dirty="0" smtClean="0"/>
              <a:t>1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437112"/>
            <a:ext cx="5688632" cy="172819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Забордаева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Любовь </a:t>
            </a:r>
            <a:r>
              <a:rPr lang="ru-RU" dirty="0" smtClean="0"/>
              <a:t>Васильевна</a:t>
            </a:r>
          </a:p>
          <a:p>
            <a:r>
              <a:rPr lang="ru-RU" dirty="0" smtClean="0"/>
              <a:t>Учитель музыки, педагог дополнительного образования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Угадай, какой звучит «кит»?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252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628800"/>
            <a:ext cx="1584176" cy="2304256"/>
          </a:xfrm>
          <a:prstGeom prst="rect">
            <a:avLst/>
          </a:prstGeom>
        </p:spPr>
      </p:pic>
      <p:pic>
        <p:nvPicPr>
          <p:cNvPr id="5" name="Рисунок 4" descr="school2109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221088"/>
            <a:ext cx="1314824" cy="1770697"/>
          </a:xfrm>
          <a:prstGeom prst="rect">
            <a:avLst/>
          </a:prstGeom>
        </p:spPr>
      </p:pic>
      <p:pic>
        <p:nvPicPr>
          <p:cNvPr id="6" name="Рисунок 5" descr="school2109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429000"/>
            <a:ext cx="1247143" cy="17441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67544" y="1844824"/>
            <a:ext cx="252028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None/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Марш</a:t>
            </a:r>
            <a:r>
              <a:rPr lang="ru-RU" dirty="0" smtClean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429000"/>
            <a:ext cx="2664296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Танец</a:t>
            </a:r>
            <a:endParaRPr lang="ru-RU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725144"/>
            <a:ext cx="273630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Песня </a:t>
            </a:r>
            <a:endParaRPr lang="ru-RU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ntr" presetSubtype="5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hlinkClick r:id="rId2"/>
              </a:rPr>
              <a:t>   шары -</a:t>
            </a:r>
            <a:r>
              <a:rPr lang="en-US" dirty="0" smtClean="0">
                <a:hlinkClick r:id="rId2"/>
              </a:rPr>
              <a:t>http://pixelbrush.ru/2013/06/25/colorful-balloons-krasochnye-vo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ученик - </a:t>
            </a:r>
            <a:r>
              <a:rPr lang="en-US" dirty="0" smtClean="0">
                <a:hlinkClick r:id="rId3"/>
              </a:rPr>
              <a:t>http://allforchildren.ru/pictures/school21.php?page=7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34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Тест 1 класс</vt:lpstr>
      <vt:lpstr>Угадай, какой звучит «кит»? 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</dc:title>
  <dc:creator>Любовь</dc:creator>
  <cp:lastModifiedBy>Любовь</cp:lastModifiedBy>
  <cp:revision>21</cp:revision>
  <dcterms:created xsi:type="dcterms:W3CDTF">2014-11-23T02:08:00Z</dcterms:created>
  <dcterms:modified xsi:type="dcterms:W3CDTF">2014-11-24T19:15:02Z</dcterms:modified>
</cp:coreProperties>
</file>