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0032-7F14-4686-801B-D89869440FE2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D007B-E658-4A50-A8AE-00F867415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pixelbrush.ru/2013/05/30/instruments-v-gorodskom-sa" TargetMode="External"/><Relationship Id="rId3" Type="http://schemas.openxmlformats.org/officeDocument/2006/relationships/hyperlink" Target="http://pixelbrush.ru/2012/11/15/musical-instruments-strings-" TargetMode="External"/><Relationship Id="rId7" Type="http://schemas.openxmlformats.org/officeDocument/2006/relationships/hyperlink" Target="http://allday2.com/index.php?newsid=571809" TargetMode="External"/><Relationship Id="rId12" Type="http://schemas.openxmlformats.org/officeDocument/2006/relationships/hyperlink" Target="http://peklama.0pk.ru/viewtopic.php?id=766" TargetMode="External"/><Relationship Id="rId2" Type="http://schemas.openxmlformats.org/officeDocument/2006/relationships/hyperlink" Target="http://mobis.name/wiki/&#1058;&#1088;&#1077;&#1097;&#1086;&#1090;&#1082;&#1072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faday.net/clipart/png-psd-on-transparent-background/-" TargetMode="External"/><Relationship Id="rId11" Type="http://schemas.openxmlformats.org/officeDocument/2006/relationships/hyperlink" Target="http://www.muztang.ru/index.php?productID=8161" TargetMode="External"/><Relationship Id="rId5" Type="http://schemas.openxmlformats.org/officeDocument/2006/relationships/hyperlink" Target="http://pixelbrush.ru/2012/11/15/musical-instruments-strings" TargetMode="External"/><Relationship Id="rId10" Type="http://schemas.openxmlformats.org/officeDocument/2006/relationships/hyperlink" Target="http://topsdelka.ru/categories.php?parent_id=4533&amp;name=sviteraralphlauren&amp;limit=90&amp;item_type=all" TargetMode="External"/><Relationship Id="rId4" Type="http://schemas.openxmlformats.org/officeDocument/2006/relationships/hyperlink" Target="http://forum.doctissimo.fr/loisirs/buvette-dede/coin-president-" TargetMode="External"/><Relationship Id="rId9" Type="http://schemas.openxmlformats.org/officeDocument/2006/relationships/hyperlink" Target="http://www.kalkstoppei.de/kalkstoppei_htm_files/animals-p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Тест - игра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sz="3200" dirty="0" smtClean="0"/>
              <a:t>1-2класс)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293096"/>
            <a:ext cx="3600400" cy="18002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Забордаева</a:t>
            </a:r>
            <a:endParaRPr lang="ru-RU" b="1" dirty="0" smtClean="0"/>
          </a:p>
          <a:p>
            <a:r>
              <a:rPr lang="ru-RU" b="1" dirty="0" smtClean="0"/>
              <a:t>Любовь </a:t>
            </a:r>
            <a:r>
              <a:rPr lang="ru-RU" b="1" dirty="0" smtClean="0"/>
              <a:t>Васильевна</a:t>
            </a:r>
          </a:p>
          <a:p>
            <a:r>
              <a:rPr lang="ru-RU" b="1" dirty="0" smtClean="0"/>
              <a:t>Учитель музыки, педагог дополнительного образования ГБОУ СОШ №504 </a:t>
            </a:r>
          </a:p>
          <a:p>
            <a:r>
              <a:rPr lang="ru-RU" b="1" dirty="0" smtClean="0"/>
              <a:t>Санкт-Петербург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Определить народные инструменты</a:t>
            </a:r>
            <a:endParaRPr lang="ru-RU" dirty="0"/>
          </a:p>
        </p:txBody>
      </p:sp>
      <p:pic>
        <p:nvPicPr>
          <p:cNvPr id="4" name="Содержимое 3" descr="4aa0045c94bdc8d747e555994114708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946252"/>
            <a:ext cx="1412958" cy="995126"/>
          </a:xfrm>
        </p:spPr>
      </p:pic>
      <p:pic>
        <p:nvPicPr>
          <p:cNvPr id="5" name="Рисунок 4" descr="0950291335-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1556792"/>
            <a:ext cx="1257754" cy="1595460"/>
          </a:xfrm>
          <a:prstGeom prst="rect">
            <a:avLst/>
          </a:prstGeom>
        </p:spPr>
      </p:pic>
      <p:pic>
        <p:nvPicPr>
          <p:cNvPr id="6" name="Рисунок 5" descr="91298069_AutumnMelody_by_GalinaV_el__31_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3892180"/>
            <a:ext cx="1152128" cy="2080975"/>
          </a:xfrm>
          <a:prstGeom prst="rect">
            <a:avLst/>
          </a:prstGeom>
        </p:spPr>
      </p:pic>
      <p:pic>
        <p:nvPicPr>
          <p:cNvPr id="7" name="Рисунок 6" descr="135076612038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1840" y="4653136"/>
            <a:ext cx="1386523" cy="1340768"/>
          </a:xfrm>
          <a:prstGeom prst="rect">
            <a:avLst/>
          </a:prstGeom>
        </p:spPr>
      </p:pic>
      <p:pic>
        <p:nvPicPr>
          <p:cNvPr id="8" name="Рисунок 7" descr="buben-ghx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67944" y="1772816"/>
            <a:ext cx="1013098" cy="797074"/>
          </a:xfrm>
          <a:prstGeom prst="rect">
            <a:avLst/>
          </a:prstGeom>
        </p:spPr>
      </p:pic>
      <p:pic>
        <p:nvPicPr>
          <p:cNvPr id="9" name="Рисунок 8" descr="B956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979712" y="3429000"/>
            <a:ext cx="948696" cy="711522"/>
          </a:xfrm>
          <a:prstGeom prst="rect">
            <a:avLst/>
          </a:prstGeom>
        </p:spPr>
      </p:pic>
      <p:pic>
        <p:nvPicPr>
          <p:cNvPr id="10" name="Рисунок 9" descr="allmusic7_26753-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64288" y="4442098"/>
            <a:ext cx="1368152" cy="1368152"/>
          </a:xfrm>
          <a:prstGeom prst="rect">
            <a:avLst/>
          </a:prstGeom>
        </p:spPr>
      </p:pic>
      <p:pic>
        <p:nvPicPr>
          <p:cNvPr id="11" name="Рисунок 10" descr="mzl.uatuwfcu.1024x1024-6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12160" y="3429000"/>
            <a:ext cx="1656184" cy="1044116"/>
          </a:xfrm>
          <a:prstGeom prst="rect">
            <a:avLst/>
          </a:prstGeom>
        </p:spPr>
      </p:pic>
      <p:pic>
        <p:nvPicPr>
          <p:cNvPr id="12" name="Рисунок 11" descr="pw6jhj6z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48064" y="4797152"/>
            <a:ext cx="1158776" cy="1071365"/>
          </a:xfrm>
          <a:prstGeom prst="rect">
            <a:avLst/>
          </a:prstGeom>
        </p:spPr>
      </p:pic>
      <p:pic>
        <p:nvPicPr>
          <p:cNvPr id="13" name="Рисунок 12" descr="LjYi5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427984" y="2780928"/>
            <a:ext cx="850404" cy="157561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03648" y="26369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гусли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563888" y="2276872"/>
            <a:ext cx="772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бубен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084168" y="2204864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рояль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092280" y="35010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валторна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004048" y="3284984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гитара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411760" y="3356992"/>
            <a:ext cx="97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свирель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91680" y="5517232"/>
            <a:ext cx="74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арфа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627784" y="4869160"/>
            <a:ext cx="1213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балалайка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076056" y="4437112"/>
            <a:ext cx="1006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гармонь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 rot="19438073">
            <a:off x="6828717" y="4821841"/>
            <a:ext cx="97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скрипка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3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1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3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1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3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hlinkClick r:id="rId2"/>
              </a:rPr>
              <a:t>http://mobis.name/wiki/</a:t>
            </a:r>
            <a:r>
              <a:rPr lang="ru-RU" b="1" dirty="0" smtClean="0">
                <a:hlinkClick r:id="rId2"/>
              </a:rPr>
              <a:t>Трещотка</a:t>
            </a:r>
            <a:endParaRPr lang="ru-RU" b="1" dirty="0" smtClean="0"/>
          </a:p>
          <a:p>
            <a:r>
              <a:rPr lang="en-US" dirty="0" smtClean="0">
                <a:hlinkClick r:id="rId3"/>
              </a:rPr>
              <a:t>http://pixelbrush.ru/2012/11/15/musical-instruments-strings-</a:t>
            </a:r>
            <a:r>
              <a:rPr lang="ru-RU" dirty="0" smtClean="0"/>
              <a:t> гусли</a:t>
            </a:r>
          </a:p>
          <a:p>
            <a:r>
              <a:rPr lang="en-US" dirty="0" smtClean="0">
                <a:hlinkClick r:id="rId4"/>
              </a:rPr>
              <a:t>http://forum.doctissimo.fr/loisirs/buvette-dede/coin-president-</a:t>
            </a:r>
            <a:r>
              <a:rPr lang="ru-RU" dirty="0" smtClean="0"/>
              <a:t> гармонь</a:t>
            </a:r>
          </a:p>
          <a:p>
            <a:r>
              <a:rPr lang="en-US" dirty="0" smtClean="0">
                <a:hlinkClick r:id="rId5"/>
              </a:rPr>
              <a:t>http://pixelbrush.ru/2012/11/15/musical-instruments-strings</a:t>
            </a:r>
            <a:r>
              <a:rPr lang="ru-RU" dirty="0" smtClean="0"/>
              <a:t> - балалайка</a:t>
            </a:r>
          </a:p>
          <a:p>
            <a:r>
              <a:rPr lang="en-US" dirty="0" smtClean="0">
                <a:hlinkClick r:id="rId6"/>
              </a:rPr>
              <a:t>http://alfaday.net/clipart/png-psd-on-transparent-background/</a:t>
            </a:r>
            <a:r>
              <a:rPr lang="ru-RU" dirty="0" smtClean="0">
                <a:hlinkClick r:id="rId6"/>
              </a:rPr>
              <a:t>-</a:t>
            </a:r>
            <a:r>
              <a:rPr lang="ru-RU" dirty="0" smtClean="0"/>
              <a:t> арфа</a:t>
            </a:r>
          </a:p>
          <a:p>
            <a:r>
              <a:rPr lang="en-US" dirty="0" smtClean="0">
                <a:hlinkClick r:id="rId7"/>
              </a:rPr>
              <a:t>http://allday2.com/index.php?newsid=571809</a:t>
            </a:r>
            <a:r>
              <a:rPr lang="ru-RU" dirty="0" smtClean="0"/>
              <a:t> – валторна</a:t>
            </a:r>
          </a:p>
          <a:p>
            <a:r>
              <a:rPr lang="en-US" dirty="0" smtClean="0">
                <a:hlinkClick r:id="rId8"/>
              </a:rPr>
              <a:t>http://pixelbrush.ru/2013/05/30/instruments-v-gorodskom-sa</a:t>
            </a:r>
            <a:r>
              <a:rPr lang="ru-RU" dirty="0" smtClean="0"/>
              <a:t> - рояль</a:t>
            </a:r>
          </a:p>
          <a:p>
            <a:r>
              <a:rPr lang="en-US" dirty="0" smtClean="0">
                <a:hlinkClick r:id="rId9"/>
              </a:rPr>
              <a:t>http://www.kalkstoppei.de/kalkstoppei_htm_files/animals-pla</a:t>
            </a:r>
            <a:r>
              <a:rPr lang="ru-RU" dirty="0" smtClean="0"/>
              <a:t> - скрипка</a:t>
            </a:r>
          </a:p>
          <a:p>
            <a:r>
              <a:rPr lang="en-US" dirty="0" smtClean="0">
                <a:hlinkClick r:id="rId10"/>
              </a:rPr>
              <a:t>http://topsdelka.ru/categories.php?parent_id=4533&amp;name=sviteraralphlau…</a:t>
            </a:r>
            <a:r>
              <a:rPr lang="ru-RU" dirty="0" smtClean="0"/>
              <a:t>бубен</a:t>
            </a:r>
          </a:p>
          <a:p>
            <a:r>
              <a:rPr lang="en-US" dirty="0" smtClean="0">
                <a:hlinkClick r:id="rId11"/>
              </a:rPr>
              <a:t>http://www.muztang.ru/index.php?productID=8161</a:t>
            </a:r>
            <a:r>
              <a:rPr lang="ru-RU" dirty="0" smtClean="0"/>
              <a:t> – свирель</a:t>
            </a:r>
          </a:p>
          <a:p>
            <a:r>
              <a:rPr lang="en-US" dirty="0" smtClean="0">
                <a:hlinkClick r:id="rId12"/>
              </a:rPr>
              <a:t>http://peklama.0pk.ru/viewtopic.php?id=766</a:t>
            </a:r>
            <a:r>
              <a:rPr lang="ru-RU" dirty="0" smtClean="0"/>
              <a:t> - гитара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83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Тест - игра (1-2класс)</vt:lpstr>
      <vt:lpstr>Определить народные инструменты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М3-Т2</dc:title>
  <dc:creator>Любовь</dc:creator>
  <cp:lastModifiedBy>Любовь</cp:lastModifiedBy>
  <cp:revision>12</cp:revision>
  <dcterms:created xsi:type="dcterms:W3CDTF">2014-11-23T03:49:54Z</dcterms:created>
  <dcterms:modified xsi:type="dcterms:W3CDTF">2014-11-23T21:13:46Z</dcterms:modified>
</cp:coreProperties>
</file>